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7f87a3f9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7f87a3f9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b5f536e4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b5f536e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af113359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af11335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74417447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7441744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b741d1529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b741d1529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98d0e362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98d0e362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8d073f317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8d073f31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8d073f317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8d073f31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af113363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af113363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8d073f31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8d073f31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ac8c5bd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ac8c5bd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8d073f3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8d073f3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af113363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af11336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7f87a3f9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7f87a3f9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384a05e0e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384a05e0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384a05e0e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384a05e0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533dd0ac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533dd0a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00d3PIMkr3Y&amp;t=2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7SS9w7qoZ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Övningsbank 11 mot 11(1)</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9" name="Google Shape;69;p13"/>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passa och perception.</a:t>
            </a:r>
            <a:endParaRPr/>
          </a:p>
        </p:txBody>
      </p:sp>
      <p:sp>
        <p:nvSpPr>
          <p:cNvPr id="132" name="Google Shape;132;p22"/>
          <p:cNvSpPr txBox="1">
            <a:spLocks noGrp="1"/>
          </p:cNvSpPr>
          <p:nvPr>
            <p:ph type="body" idx="1"/>
          </p:nvPr>
        </p:nvSpPr>
        <p:spPr>
          <a:xfrm>
            <a:off x="221000" y="1798225"/>
            <a:ext cx="8679600" cy="326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När vi tränar på detta. Var hela tiden noga med att spelarna ska sträva efter att bli rättvända eller halvt rättvända och passa på kompisens bortre fot. </a:t>
            </a:r>
            <a:endParaRPr/>
          </a:p>
          <a:p>
            <a:pPr marL="0" lvl="0" indent="0" algn="l" rtl="0">
              <a:spcBef>
                <a:spcPts val="1600"/>
              </a:spcBef>
              <a:spcAft>
                <a:spcPts val="0"/>
              </a:spcAft>
              <a:buNone/>
            </a:pPr>
            <a:r>
              <a:rPr lang="sv"/>
              <a:t>Försök även få spelarna att jobba med perception. Att de ska vrida på huvudet för att se vad hen har omkring sig för att snabbare kunna agera med bollen. </a:t>
            </a:r>
            <a:endParaRPr/>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1600"/>
              </a:spcAft>
              <a:buNone/>
            </a:pPr>
            <a:r>
              <a:rPr lang="sv" sz="1100" u="sng">
                <a:solidFill>
                  <a:schemeClr val="accent5"/>
                </a:solidFill>
                <a:latin typeface="Arial"/>
                <a:ea typeface="Arial"/>
                <a:cs typeface="Arial"/>
                <a:sym typeface="Arial"/>
                <a:hlinkClick r:id="rId3"/>
              </a:rPr>
              <a:t>https://www.youtube.com/watch?v=00d3PIMkr3Y&amp;t=2s</a:t>
            </a:r>
            <a:endParaRPr/>
          </a:p>
        </p:txBody>
      </p:sp>
      <p:pic>
        <p:nvPicPr>
          <p:cNvPr id="133" name="Google Shape;133;p22"/>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Lagets metoder anfallsspel: spelbarhet, spelavstånd, spelbredd och speldjup </a:t>
            </a:r>
            <a:endParaRPr/>
          </a:p>
        </p:txBody>
      </p:sp>
      <p:sp>
        <p:nvSpPr>
          <p:cNvPr id="139" name="Google Shape;139;p2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600"/>
              <a:t>När vi jobbar med spelbarhet försökt då tydligt visa vad det innebär. Tex att man inte ska stå bakom en motståndare i “passningsskugga”. </a:t>
            </a:r>
            <a:endParaRPr sz="1600"/>
          </a:p>
          <a:p>
            <a:pPr marL="0" lvl="0" indent="0" algn="l" rtl="0">
              <a:spcBef>
                <a:spcPts val="1600"/>
              </a:spcBef>
              <a:spcAft>
                <a:spcPts val="1600"/>
              </a:spcAft>
              <a:buNone/>
            </a:pPr>
            <a:r>
              <a:rPr lang="sv" sz="1600"/>
              <a:t>Samma sak gäller när vi arbetar med spelavstånd, spelbredd och speldjup. Försök då tydligt visa vad det innebär. Ställ upp spelarna i ytan på ett sätt så att vi uppfyller alla fyra kriterier. Då får de själva se det. Tex att vid spelbredd så använder vi hela planens längd genom att en eller två spelare positionerar sig långt ut på kanten.</a:t>
            </a:r>
            <a:endParaRPr sz="1600"/>
          </a:p>
        </p:txBody>
      </p:sp>
      <p:pic>
        <p:nvPicPr>
          <p:cNvPr id="140" name="Google Shape;140;p23"/>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och passa. Lagets metoder: spelbarhet, spelavstånd. </a:t>
            </a:r>
            <a:endParaRPr/>
          </a:p>
        </p:txBody>
      </p:sp>
      <p:sp>
        <p:nvSpPr>
          <p:cNvPr id="146" name="Google Shape;146;p24"/>
          <p:cNvSpPr txBox="1">
            <a:spLocks noGrp="1"/>
          </p:cNvSpPr>
          <p:nvPr>
            <p:ph type="body" idx="1"/>
          </p:nvPr>
        </p:nvSpPr>
        <p:spPr>
          <a:xfrm>
            <a:off x="90425" y="1798225"/>
            <a:ext cx="4299600" cy="32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a:t>
            </a:r>
            <a:endParaRPr sz="1200"/>
          </a:p>
          <a:p>
            <a:pPr marL="0" lvl="0" indent="0" algn="l" rtl="0">
              <a:spcBef>
                <a:spcPts val="1600"/>
              </a:spcBef>
              <a:spcAft>
                <a:spcPts val="0"/>
              </a:spcAft>
              <a:buNone/>
            </a:pPr>
            <a:r>
              <a:rPr lang="sv" sz="1200"/>
              <a:t>Varför: För att kunna ta emot och passa bollen under press. För att sedan kunna tillämpa i matchspel.  </a:t>
            </a:r>
            <a:endParaRPr sz="1200"/>
          </a:p>
          <a:p>
            <a:pPr marL="0" lvl="0" indent="0" algn="l" rtl="0">
              <a:spcBef>
                <a:spcPts val="1600"/>
              </a:spcBef>
              <a:spcAft>
                <a:spcPts val="0"/>
              </a:spcAft>
              <a:buNone/>
            </a:pPr>
            <a:r>
              <a:rPr lang="sv" sz="1200"/>
              <a:t>Hur: Genom att ta emot bollen med “bortre fot” och sedan passa med andra samt göra sig spelbar.</a:t>
            </a:r>
            <a:endParaRPr sz="1200"/>
          </a:p>
          <a:p>
            <a:pPr marL="0" lvl="0" indent="0" algn="l" rtl="0">
              <a:spcBef>
                <a:spcPts val="1600"/>
              </a:spcBef>
              <a:spcAft>
                <a:spcPts val="0"/>
              </a:spcAft>
              <a:buNone/>
            </a:pPr>
            <a:r>
              <a:rPr lang="sv" sz="1200"/>
              <a:t>Organisation: En kvadrat/triangel, variera storlekar beroende på antal spelare och syfte. Kör 4v2, 3v1 eller 8v3</a:t>
            </a:r>
            <a:endParaRPr sz="1200"/>
          </a:p>
          <a:p>
            <a:pPr marL="0" lvl="0" indent="0" algn="l" rtl="0">
              <a:spcBef>
                <a:spcPts val="1600"/>
              </a:spcBef>
              <a:spcAft>
                <a:spcPts val="1600"/>
              </a:spcAft>
              <a:buNone/>
            </a:pPr>
            <a:r>
              <a:rPr lang="sv" sz="1200"/>
              <a:t>Anvisningar: Spelarna ska passa bollen till varandra i ytan. Försvaren som tar bollen byter plats med den som hen tog bollen av. Utveckla genom att lägga in poäng för att nå visst antal passningar. Tex 10 passningar=1 poäng.</a:t>
            </a:r>
            <a:r>
              <a:rPr lang="sv" sz="1300"/>
              <a:t> </a:t>
            </a:r>
            <a:endParaRPr sz="1700"/>
          </a:p>
        </p:txBody>
      </p:sp>
      <p:pic>
        <p:nvPicPr>
          <p:cNvPr id="147" name="Google Shape;147;p24"/>
          <p:cNvPicPr preferRelativeResize="0"/>
          <p:nvPr/>
        </p:nvPicPr>
        <p:blipFill>
          <a:blip r:embed="rId3">
            <a:alphaModFix/>
          </a:blip>
          <a:stretch>
            <a:fillRect/>
          </a:stretch>
        </p:blipFill>
        <p:spPr>
          <a:xfrm>
            <a:off x="4572000" y="2403900"/>
            <a:ext cx="2180700" cy="1611851"/>
          </a:xfrm>
          <a:prstGeom prst="rect">
            <a:avLst/>
          </a:prstGeom>
          <a:noFill/>
          <a:ln>
            <a:noFill/>
          </a:ln>
        </p:spPr>
      </p:pic>
      <p:pic>
        <p:nvPicPr>
          <p:cNvPr id="148" name="Google Shape;148;p24"/>
          <p:cNvPicPr preferRelativeResize="0"/>
          <p:nvPr/>
        </p:nvPicPr>
        <p:blipFill>
          <a:blip r:embed="rId4">
            <a:alphaModFix/>
          </a:blip>
          <a:stretch>
            <a:fillRect/>
          </a:stretch>
        </p:blipFill>
        <p:spPr>
          <a:xfrm>
            <a:off x="6814663" y="3358266"/>
            <a:ext cx="2180725" cy="1553900"/>
          </a:xfrm>
          <a:prstGeom prst="rect">
            <a:avLst/>
          </a:prstGeom>
          <a:noFill/>
          <a:ln>
            <a:noFill/>
          </a:ln>
        </p:spPr>
      </p:pic>
      <p:pic>
        <p:nvPicPr>
          <p:cNvPr id="149" name="Google Shape;149;p24"/>
          <p:cNvPicPr preferRelativeResize="0"/>
          <p:nvPr/>
        </p:nvPicPr>
        <p:blipFill>
          <a:blip r:embed="rId5">
            <a:alphaModFix/>
          </a:blip>
          <a:stretch>
            <a:fillRect/>
          </a:stretch>
        </p:blipFill>
        <p:spPr>
          <a:xfrm>
            <a:off x="6814675" y="1725731"/>
            <a:ext cx="2180701" cy="15538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600"/>
              <a:t>Spelarens färdigheter: ta emot, passa och perception. Lagets metoder: spelbarhet, spelavstånd.</a:t>
            </a:r>
            <a:r>
              <a:rPr lang="sv" sz="3100"/>
              <a:t> </a:t>
            </a:r>
            <a:endParaRPr sz="3100"/>
          </a:p>
        </p:txBody>
      </p:sp>
      <p:sp>
        <p:nvSpPr>
          <p:cNvPr id="155" name="Google Shape;155;p25"/>
          <p:cNvSpPr txBox="1">
            <a:spLocks noGrp="1"/>
          </p:cNvSpPr>
          <p:nvPr>
            <p:ph type="body" idx="1"/>
          </p:nvPr>
        </p:nvSpPr>
        <p:spPr>
          <a:xfrm>
            <a:off x="80375" y="1747975"/>
            <a:ext cx="5284200" cy="32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a:t>
            </a:r>
            <a:endParaRPr sz="1200"/>
          </a:p>
          <a:p>
            <a:pPr marL="0" lvl="0" indent="0" algn="l" rtl="0">
              <a:spcBef>
                <a:spcPts val="1600"/>
              </a:spcBef>
              <a:spcAft>
                <a:spcPts val="0"/>
              </a:spcAft>
              <a:buNone/>
            </a:pPr>
            <a:r>
              <a:rPr lang="sv" sz="1200"/>
              <a:t>Varför: För att kunna ta emot och passa bollen under press så snabbt och bra som möjligt. .</a:t>
            </a:r>
            <a:endParaRPr sz="1200"/>
          </a:p>
          <a:p>
            <a:pPr marL="0" lvl="0" indent="0" algn="l" rtl="0">
              <a:spcBef>
                <a:spcPts val="1600"/>
              </a:spcBef>
              <a:spcAft>
                <a:spcPts val="0"/>
              </a:spcAft>
              <a:buNone/>
            </a:pPr>
            <a:r>
              <a:rPr lang="sv" sz="1200"/>
              <a:t>Hur: Göra sig spelbar. Vrida på huvudet för att orientera sig vart medspelare och motspelare befinner sig. </a:t>
            </a:r>
            <a:endParaRPr sz="1200"/>
          </a:p>
          <a:p>
            <a:pPr marL="0" lvl="0" indent="0" algn="l" rtl="0">
              <a:spcBef>
                <a:spcPts val="1600"/>
              </a:spcBef>
              <a:spcAft>
                <a:spcPts val="0"/>
              </a:spcAft>
              <a:buNone/>
            </a:pPr>
            <a:r>
              <a:rPr lang="sv" sz="1200"/>
              <a:t>Organisation: Yta cirka 30x20min på cirka 15 spelare, dela upp spelarna i tre lag med varsin boll. </a:t>
            </a:r>
            <a:endParaRPr sz="1200"/>
          </a:p>
          <a:p>
            <a:pPr marL="0" lvl="0" indent="0" algn="l" rtl="0">
              <a:spcBef>
                <a:spcPts val="1600"/>
              </a:spcBef>
              <a:spcAft>
                <a:spcPts val="1600"/>
              </a:spcAft>
              <a:buNone/>
            </a:pPr>
            <a:r>
              <a:rPr lang="sv" sz="1200"/>
              <a:t>Anvisningar: Spelarna ska sträva efter att hålla bollen inom laget. Variera och bestäm antal tillslag 1,2 eller 3. Utveckla genom att ge spelarna olika nummer, nr 1 får bara passa nr 2, nr 2 passar nr 3 osv.</a:t>
            </a:r>
            <a:endParaRPr sz="1600"/>
          </a:p>
        </p:txBody>
      </p:sp>
      <p:pic>
        <p:nvPicPr>
          <p:cNvPr id="156" name="Google Shape;156;p25"/>
          <p:cNvPicPr preferRelativeResize="0"/>
          <p:nvPr/>
        </p:nvPicPr>
        <p:blipFill>
          <a:blip r:embed="rId3">
            <a:alphaModFix/>
          </a:blip>
          <a:stretch>
            <a:fillRect/>
          </a:stretch>
        </p:blipFill>
        <p:spPr>
          <a:xfrm>
            <a:off x="5364600" y="2100850"/>
            <a:ext cx="3474600" cy="24758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600"/>
              <a:t>Spelarens färdigheter: ta emot, passa och perception. Lagets metoder: spelbarhet, spelavstånd, spelbredd och speldjup. </a:t>
            </a:r>
            <a:endParaRPr/>
          </a:p>
        </p:txBody>
      </p:sp>
      <p:sp>
        <p:nvSpPr>
          <p:cNvPr id="162" name="Google Shape;162;p26"/>
          <p:cNvSpPr txBox="1">
            <a:spLocks noGrp="1"/>
          </p:cNvSpPr>
          <p:nvPr>
            <p:ph type="body" idx="1"/>
          </p:nvPr>
        </p:nvSpPr>
        <p:spPr>
          <a:xfrm>
            <a:off x="261200" y="1919075"/>
            <a:ext cx="5063100" cy="307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100"/>
              <a:t>Vad: Ta emot, passa och perception. Spelbarhet, spelavstånd, spelbredd och speldjup. Det går även välja att fokusera på försvarsspelet.</a:t>
            </a:r>
            <a:endParaRPr sz="1100"/>
          </a:p>
          <a:p>
            <a:pPr marL="0" lvl="0" indent="0" algn="l" rtl="0">
              <a:spcBef>
                <a:spcPts val="1600"/>
              </a:spcBef>
              <a:spcAft>
                <a:spcPts val="0"/>
              </a:spcAft>
              <a:buNone/>
            </a:pPr>
            <a:r>
              <a:rPr lang="sv" sz="1100"/>
              <a:t>Varför: För att kunna ta emot och passa bollen under press.snabbt och bra som möjligt. .</a:t>
            </a:r>
            <a:endParaRPr sz="1100"/>
          </a:p>
          <a:p>
            <a:pPr marL="0" lvl="0" indent="0" algn="l" rtl="0">
              <a:spcBef>
                <a:spcPts val="1600"/>
              </a:spcBef>
              <a:spcAft>
                <a:spcPts val="0"/>
              </a:spcAft>
              <a:buNone/>
            </a:pPr>
            <a:r>
              <a:rPr lang="sv" sz="1100"/>
              <a:t>Hur: Genom att ta emot bollen med “främre fot” och sedan passa med andra. Vrida på huvudet för att “scanna av” vart medspelare och motspelare befinner sig. </a:t>
            </a:r>
            <a:endParaRPr sz="1100"/>
          </a:p>
          <a:p>
            <a:pPr marL="0" lvl="0" indent="0" algn="l" rtl="0">
              <a:spcBef>
                <a:spcPts val="1600"/>
              </a:spcBef>
              <a:spcAft>
                <a:spcPts val="0"/>
              </a:spcAft>
              <a:buNone/>
            </a:pPr>
            <a:r>
              <a:rPr lang="sv" sz="1100"/>
              <a:t>Organisation: Kona upp fyra kvadrater, 5x8 m per spelare. Dela upp spelarna i fyra lag där en från varje lag befinner sig i varje kvadrat. Varje lag har en varsin boll. </a:t>
            </a:r>
            <a:endParaRPr sz="1100"/>
          </a:p>
          <a:p>
            <a:pPr marL="0" lvl="0" indent="0" algn="l" rtl="0">
              <a:spcBef>
                <a:spcPts val="1600"/>
              </a:spcBef>
              <a:spcAft>
                <a:spcPts val="1600"/>
              </a:spcAft>
              <a:buNone/>
            </a:pPr>
            <a:r>
              <a:rPr lang="sv" sz="1100"/>
              <a:t>Anvisningar: Spelarna ska sträva efter att hålla bollen inom laget. </a:t>
            </a:r>
            <a:endParaRPr sz="1000"/>
          </a:p>
        </p:txBody>
      </p:sp>
      <p:pic>
        <p:nvPicPr>
          <p:cNvPr id="163" name="Google Shape;163;p26"/>
          <p:cNvPicPr preferRelativeResize="0"/>
          <p:nvPr/>
        </p:nvPicPr>
        <p:blipFill>
          <a:blip r:embed="rId3">
            <a:alphaModFix/>
          </a:blip>
          <a:stretch>
            <a:fillRect/>
          </a:stretch>
        </p:blipFill>
        <p:spPr>
          <a:xfrm rot="5400000">
            <a:off x="6037575" y="1740525"/>
            <a:ext cx="2390051" cy="3402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400"/>
              <a:t>Spelarens färdigheter: ta emot, passa och perception. Lagets färdigheter: spelbarhet, spelavstånd, spelbredd, speldjup</a:t>
            </a:r>
            <a:endParaRPr sz="2400"/>
          </a:p>
        </p:txBody>
      </p:sp>
      <p:sp>
        <p:nvSpPr>
          <p:cNvPr id="169" name="Google Shape;169;p27"/>
          <p:cNvSpPr txBox="1">
            <a:spLocks noGrp="1"/>
          </p:cNvSpPr>
          <p:nvPr>
            <p:ph type="body" idx="1"/>
          </p:nvPr>
        </p:nvSpPr>
        <p:spPr>
          <a:xfrm>
            <a:off x="180825" y="1874425"/>
            <a:ext cx="5344500" cy="30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spelavstånd, spelbredd och speldjup. Det går även välja att fokusera på försvarsspelet.</a:t>
            </a:r>
            <a:endParaRPr sz="1200"/>
          </a:p>
          <a:p>
            <a:pPr marL="0" lvl="0" indent="0" algn="l" rtl="0">
              <a:spcBef>
                <a:spcPts val="1600"/>
              </a:spcBef>
              <a:spcAft>
                <a:spcPts val="0"/>
              </a:spcAft>
              <a:buNone/>
            </a:pPr>
            <a:r>
              <a:rPr lang="sv" sz="1200"/>
              <a:t>Varför: För att kunna ta emot och passa bollen under press.</a:t>
            </a:r>
            <a:endParaRPr sz="1200"/>
          </a:p>
          <a:p>
            <a:pPr marL="0" lvl="0" indent="0" algn="l" rtl="0">
              <a:spcBef>
                <a:spcPts val="1600"/>
              </a:spcBef>
              <a:spcAft>
                <a:spcPts val="0"/>
              </a:spcAft>
              <a:buNone/>
            </a:pPr>
            <a:r>
              <a:rPr lang="sv" sz="1200"/>
              <a:t>Hur: Genom att ta emot bollen med “bortre fot” och sedan passa med andra. Vrida på huvudet för att “scanna av” vart medspelare och motspelare befinner sig. </a:t>
            </a:r>
            <a:endParaRPr sz="1200"/>
          </a:p>
          <a:p>
            <a:pPr marL="0" lvl="0" indent="0" algn="l" rtl="0">
              <a:spcBef>
                <a:spcPts val="1600"/>
              </a:spcBef>
              <a:spcAft>
                <a:spcPts val="0"/>
              </a:spcAft>
              <a:buNone/>
            </a:pPr>
            <a:r>
              <a:rPr lang="sv" sz="1200"/>
              <a:t>Organisation: Yta cirka 40x25m på cirka 14 spelare, två lag som har en “vägg” på båda kortsidor.</a:t>
            </a:r>
            <a:endParaRPr sz="1200"/>
          </a:p>
          <a:p>
            <a:pPr marL="0" lvl="0" indent="0" algn="l" rtl="0">
              <a:spcBef>
                <a:spcPts val="1600"/>
              </a:spcBef>
              <a:spcAft>
                <a:spcPts val="0"/>
              </a:spcAft>
              <a:buNone/>
            </a:pPr>
            <a:r>
              <a:rPr lang="sv" sz="1200"/>
              <a:t>Anvisningar: Spelarna ska sträva efter att vända spelet genom att spela från “vägg till vägg”. </a:t>
            </a:r>
            <a:endParaRPr sz="1600"/>
          </a:p>
          <a:p>
            <a:pPr marL="0" lvl="0" indent="0" algn="l" rtl="0">
              <a:spcBef>
                <a:spcPts val="1600"/>
              </a:spcBef>
              <a:spcAft>
                <a:spcPts val="1600"/>
              </a:spcAft>
              <a:buNone/>
            </a:pPr>
            <a:endParaRPr/>
          </a:p>
        </p:txBody>
      </p:sp>
      <p:pic>
        <p:nvPicPr>
          <p:cNvPr id="170" name="Google Shape;170;p27"/>
          <p:cNvPicPr preferRelativeResize="0"/>
          <p:nvPr/>
        </p:nvPicPr>
        <p:blipFill>
          <a:blip r:embed="rId3">
            <a:alphaModFix/>
          </a:blip>
          <a:stretch>
            <a:fillRect/>
          </a:stretch>
        </p:blipFill>
        <p:spPr>
          <a:xfrm>
            <a:off x="5567225" y="2033100"/>
            <a:ext cx="3313876" cy="23613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skott </a:t>
            </a:r>
            <a:endParaRPr/>
          </a:p>
        </p:txBody>
      </p:sp>
      <p:sp>
        <p:nvSpPr>
          <p:cNvPr id="176" name="Google Shape;176;p2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Tränar vi skott, håll det då enkelt. De behöver inte vara massor med passningar innan utan det räcker med en eller två och sedan skott. Försök så att varje spelare hinner med så många skott som möjligt. </a:t>
            </a:r>
            <a:endParaRPr/>
          </a:p>
          <a:p>
            <a:pPr marL="0" lvl="0" indent="0" algn="l" rtl="0">
              <a:spcBef>
                <a:spcPts val="1600"/>
              </a:spcBef>
              <a:spcAft>
                <a:spcPts val="0"/>
              </a:spcAft>
              <a:buNone/>
            </a:pPr>
            <a:r>
              <a:rPr lang="sv"/>
              <a:t>Tips är att kolla in Eija Feodoroff på Youtube eller instagram. Sammanfattning av vad hon säger. 1: lyft på ditt stödjeben när du skjuter, 2: det är farten på din pendel (benet du pendlar med när du skjuter) som avgör hur hårt skottet kommer bli. </a:t>
            </a:r>
            <a:endParaRPr/>
          </a:p>
          <a:p>
            <a:pPr marL="0" lvl="0" indent="0" algn="l" rtl="0">
              <a:spcBef>
                <a:spcPts val="1600"/>
              </a:spcBef>
              <a:spcAft>
                <a:spcPts val="0"/>
              </a:spcAft>
              <a:buNone/>
            </a:pPr>
            <a:r>
              <a:rPr lang="sv" sz="1100" u="sng">
                <a:solidFill>
                  <a:srgbClr val="1155CC"/>
                </a:solidFill>
                <a:latin typeface="Arial"/>
                <a:ea typeface="Arial"/>
                <a:cs typeface="Arial"/>
                <a:sym typeface="Arial"/>
                <a:hlinkClick r:id="rId3"/>
              </a:rPr>
              <a:t>https://www.youtube.com/watch?v=I7SS9w7qoZA</a:t>
            </a:r>
            <a:endParaRPr/>
          </a:p>
        </p:txBody>
      </p:sp>
      <p:pic>
        <p:nvPicPr>
          <p:cNvPr id="177" name="Google Shape;177;p28"/>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skott </a:t>
            </a:r>
            <a:endParaRPr/>
          </a:p>
        </p:txBody>
      </p:sp>
      <p:sp>
        <p:nvSpPr>
          <p:cNvPr id="183" name="Google Shape;183;p29"/>
          <p:cNvSpPr txBox="1">
            <a:spLocks noGrp="1"/>
          </p:cNvSpPr>
          <p:nvPr>
            <p:ph type="body" idx="1"/>
          </p:nvPr>
        </p:nvSpPr>
        <p:spPr>
          <a:xfrm>
            <a:off x="180825" y="1838400"/>
            <a:ext cx="5163600" cy="31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avslut </a:t>
            </a:r>
            <a:endParaRPr sz="1200"/>
          </a:p>
          <a:p>
            <a:pPr marL="0" lvl="0" indent="0" algn="l" rtl="0">
              <a:spcBef>
                <a:spcPts val="1600"/>
              </a:spcBef>
              <a:spcAft>
                <a:spcPts val="0"/>
              </a:spcAft>
              <a:buNone/>
            </a:pPr>
            <a:r>
              <a:rPr lang="sv" sz="1200"/>
              <a:t>Varför: för att kunna avsluta och göra mål</a:t>
            </a:r>
            <a:endParaRPr sz="1200"/>
          </a:p>
          <a:p>
            <a:pPr marL="0" lvl="0" indent="0" algn="l" rtl="0">
              <a:spcBef>
                <a:spcPts val="1600"/>
              </a:spcBef>
              <a:spcAft>
                <a:spcPts val="0"/>
              </a:spcAft>
              <a:buNone/>
            </a:pPr>
            <a:r>
              <a:rPr lang="sv" sz="1200"/>
              <a:t>Hur: Med en eller två touch ta avslut. Träffa bollen lite snett högt upp på vristen, ha en kort och snabb pendel och lyft stödjebenet från marken när du skjuter. </a:t>
            </a:r>
            <a:endParaRPr sz="1200"/>
          </a:p>
          <a:p>
            <a:pPr marL="0" lvl="0" indent="0" algn="l" rtl="0">
              <a:spcBef>
                <a:spcPts val="1600"/>
              </a:spcBef>
              <a:spcAft>
                <a:spcPts val="0"/>
              </a:spcAft>
              <a:buNone/>
            </a:pPr>
            <a:r>
              <a:rPr lang="sv" sz="1200"/>
              <a:t>Organisation: Ställ en kon i höjd med straffområdeslinjen och en annan 10 m längre upp. Placera mellan 3-4 spelare vid varje kon. Eller om en ledare står vid konen vid straffområdslinjen. </a:t>
            </a:r>
            <a:endParaRPr sz="1200"/>
          </a:p>
          <a:p>
            <a:pPr marL="0" lvl="0" indent="0" algn="l" rtl="0">
              <a:spcBef>
                <a:spcPts val="1600"/>
              </a:spcBef>
              <a:spcAft>
                <a:spcPts val="0"/>
              </a:spcAft>
              <a:buNone/>
            </a:pPr>
            <a:r>
              <a:rPr lang="sv" sz="1200"/>
              <a:t>Anvisningar: Spelare 1 passar till spelare 2. Spelare 2 passar sedan tillbaka bollen till spelare 1 som på ett eller två tillslag ska ta avslut.</a:t>
            </a:r>
            <a:endParaRPr sz="1600"/>
          </a:p>
          <a:p>
            <a:pPr marL="0" lvl="0" indent="0" algn="l" rtl="0">
              <a:spcBef>
                <a:spcPts val="1600"/>
              </a:spcBef>
              <a:spcAft>
                <a:spcPts val="1600"/>
              </a:spcAft>
              <a:buNone/>
            </a:pPr>
            <a:endParaRPr/>
          </a:p>
        </p:txBody>
      </p:sp>
      <p:pic>
        <p:nvPicPr>
          <p:cNvPr id="184" name="Google Shape;184;p29"/>
          <p:cNvPicPr preferRelativeResize="0"/>
          <p:nvPr/>
        </p:nvPicPr>
        <p:blipFill>
          <a:blip r:embed="rId3">
            <a:alphaModFix/>
          </a:blip>
          <a:stretch>
            <a:fillRect/>
          </a:stretch>
        </p:blipFill>
        <p:spPr>
          <a:xfrm>
            <a:off x="5515200" y="2121325"/>
            <a:ext cx="3517225" cy="2649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avslut, nick, inlägg, kort och längre passning. </a:t>
            </a:r>
            <a:endParaRPr/>
          </a:p>
        </p:txBody>
      </p:sp>
      <p:sp>
        <p:nvSpPr>
          <p:cNvPr id="190" name="Google Shape;190;p30"/>
          <p:cNvSpPr txBox="1">
            <a:spLocks noGrp="1"/>
          </p:cNvSpPr>
          <p:nvPr>
            <p:ph type="body" idx="1"/>
          </p:nvPr>
        </p:nvSpPr>
        <p:spPr>
          <a:xfrm>
            <a:off x="130600" y="1788175"/>
            <a:ext cx="4441500" cy="32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100"/>
              <a:t>Vad: avslut </a:t>
            </a:r>
            <a:endParaRPr sz="1100"/>
          </a:p>
          <a:p>
            <a:pPr marL="0" lvl="0" indent="0" algn="l" rtl="0">
              <a:spcBef>
                <a:spcPts val="1600"/>
              </a:spcBef>
              <a:spcAft>
                <a:spcPts val="0"/>
              </a:spcAft>
              <a:buNone/>
            </a:pPr>
            <a:r>
              <a:rPr lang="sv" sz="1100"/>
              <a:t>Varför: för att kunna avsluta och göra mål</a:t>
            </a:r>
            <a:endParaRPr sz="1100"/>
          </a:p>
          <a:p>
            <a:pPr marL="0" lvl="0" indent="0" algn="l" rtl="0">
              <a:spcBef>
                <a:spcPts val="1600"/>
              </a:spcBef>
              <a:spcAft>
                <a:spcPts val="0"/>
              </a:spcAft>
              <a:buNone/>
            </a:pPr>
            <a:r>
              <a:rPr lang="sv" sz="1100"/>
              <a:t>Hur: Med timing i löpning ta sig in i straffområdet och avsluta. </a:t>
            </a:r>
            <a:endParaRPr sz="1100"/>
          </a:p>
          <a:p>
            <a:pPr marL="0" lvl="0" indent="0" algn="l" rtl="0">
              <a:spcBef>
                <a:spcPts val="1600"/>
              </a:spcBef>
              <a:spcAft>
                <a:spcPts val="0"/>
              </a:spcAft>
              <a:buNone/>
            </a:pPr>
            <a:r>
              <a:rPr lang="sv" sz="1100"/>
              <a:t>Organisation: Ställ en kon vid mittlinjen (innermittfält)  och en vid vid halvcirkeln (anfallare) samt en på varsin kant (yttrar). Två spelare vid kant konerna och 3--4 spelare vid mitten konerna. </a:t>
            </a:r>
            <a:endParaRPr sz="1100"/>
          </a:p>
          <a:p>
            <a:pPr marL="0" lvl="0" indent="0" algn="l" rtl="0">
              <a:spcBef>
                <a:spcPts val="1600"/>
              </a:spcBef>
              <a:spcAft>
                <a:spcPts val="1600"/>
              </a:spcAft>
              <a:buNone/>
            </a:pPr>
            <a:r>
              <a:rPr lang="sv" sz="1100"/>
              <a:t>Anvisningar: 1: Innermittfälaren slår en passning till forward. 2: forward spelar tillbaka till innermittfält. 3: innermittfältare slår en djupledspassning (hög eller låg) till ytter som har tagit en djupledslöpning. 4: ytter slår ett inlägg (högt eller lågt) till forward och innermittfälare som tagit löpning in i straffområdet. </a:t>
            </a:r>
            <a:endParaRPr sz="1700"/>
          </a:p>
        </p:txBody>
      </p:sp>
      <p:pic>
        <p:nvPicPr>
          <p:cNvPr id="191" name="Google Shape;191;p30"/>
          <p:cNvPicPr preferRelativeResize="0"/>
          <p:nvPr/>
        </p:nvPicPr>
        <p:blipFill>
          <a:blip r:embed="rId3">
            <a:alphaModFix/>
          </a:blip>
          <a:stretch>
            <a:fillRect/>
          </a:stretch>
        </p:blipFill>
        <p:spPr>
          <a:xfrm>
            <a:off x="4728600" y="1855995"/>
            <a:ext cx="4256625" cy="3033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Förklaring: </a:t>
            </a:r>
            <a:endParaRPr/>
          </a:p>
        </p:txBody>
      </p:sp>
      <p:sp>
        <p:nvSpPr>
          <p:cNvPr id="75" name="Google Shape;75;p14"/>
          <p:cNvSpPr txBox="1">
            <a:spLocks noGrp="1"/>
          </p:cNvSpPr>
          <p:nvPr>
            <p:ph type="body" idx="1"/>
          </p:nvPr>
        </p:nvSpPr>
        <p:spPr>
          <a:xfrm>
            <a:off x="471900" y="1919075"/>
            <a:ext cx="8222100" cy="30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Utifrån vår spelide, vision och vår spelarutbildningsplan har vi tagit fram dessa övningar till er ledare. Ni får självklart använda vilka övningar ni vill men tanken med dessa är att de ska vara ett hjälpmedel för att kunna träna på “rätt saker” i varje åldersgrupp. </a:t>
            </a:r>
            <a:endParaRPr/>
          </a:p>
          <a:p>
            <a:pPr marL="0" lvl="0" indent="0" algn="l" rtl="0">
              <a:spcBef>
                <a:spcPts val="1600"/>
              </a:spcBef>
              <a:spcAft>
                <a:spcPts val="0"/>
              </a:spcAft>
              <a:buNone/>
            </a:pPr>
            <a:r>
              <a:rPr lang="sv"/>
              <a:t>I övningsbanken för 11 mot 11 är övningarna mer fokuserade på lagets metoder men även spelarnas färdigheter följer alltid med i varje övning. Övningarna är blandat färdighetsövningar och spelövningar. (En övning räknas som spelövning så fort de inkluderar motståndare)</a:t>
            </a:r>
            <a:endParaRPr/>
          </a:p>
          <a:p>
            <a:pPr marL="0" lvl="0" indent="0" algn="l" rtl="0">
              <a:spcBef>
                <a:spcPts val="1600"/>
              </a:spcBef>
              <a:spcAft>
                <a:spcPts val="1600"/>
              </a:spcAft>
              <a:buNone/>
            </a:pPr>
            <a:endParaRPr/>
          </a:p>
        </p:txBody>
      </p:sp>
      <p:pic>
        <p:nvPicPr>
          <p:cNvPr id="76" name="Google Shape;76;p14"/>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5"/>
          <p:cNvPicPr preferRelativeResize="0"/>
          <p:nvPr/>
        </p:nvPicPr>
        <p:blipFill>
          <a:blip r:embed="rId3">
            <a:alphaModFix/>
          </a:blip>
          <a:stretch>
            <a:fillRect/>
          </a:stretch>
        </p:blipFill>
        <p:spPr>
          <a:xfrm>
            <a:off x="0" y="-33325"/>
            <a:ext cx="9144001" cy="5143501"/>
          </a:xfrm>
          <a:prstGeom prst="rect">
            <a:avLst/>
          </a:prstGeom>
          <a:noFill/>
          <a:ln>
            <a:noFill/>
          </a:ln>
        </p:spPr>
      </p:pic>
      <p:sp>
        <p:nvSpPr>
          <p:cNvPr id="82" name="Google Shape;82;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3" name="Google Shape;83;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4" name="Google Shape;84;p15"/>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v"/>
              <a:t>11 mot 11 (15-19 år) försvarsspel</a:t>
            </a:r>
            <a:endParaRPr sz="1800">
              <a:solidFill>
                <a:schemeClr val="lt2"/>
              </a:solidFill>
            </a:endParaRPr>
          </a:p>
        </p:txBody>
      </p:sp>
      <p:sp>
        <p:nvSpPr>
          <p:cNvPr id="90" name="Google Shape;90;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Spelarens färdigheter försvarsspel: pressa, markera, bryta, tackla, försvarssida, nicka, blockera,</a:t>
            </a:r>
            <a:endParaRPr/>
          </a:p>
          <a:p>
            <a:pPr marL="0" lvl="0" indent="0" algn="l" rtl="0">
              <a:spcBef>
                <a:spcPts val="1600"/>
              </a:spcBef>
              <a:spcAft>
                <a:spcPts val="0"/>
              </a:spcAft>
              <a:buNone/>
            </a:pPr>
            <a:r>
              <a:rPr lang="sv"/>
              <a:t>Lagets metoder försvarsspel: </a:t>
            </a:r>
            <a:r>
              <a:rPr lang="sv" b="1"/>
              <a:t>Nedflyttning, uppflyttning, täckning, överflyttning, centrering, understöd</a:t>
            </a:r>
            <a:endParaRPr i="1"/>
          </a:p>
          <a:p>
            <a:pPr marL="0" lvl="0" indent="0" algn="l" rtl="0">
              <a:spcBef>
                <a:spcPts val="1600"/>
              </a:spcBef>
              <a:spcAft>
                <a:spcPts val="1600"/>
              </a:spcAft>
              <a:buNone/>
            </a:pPr>
            <a:endParaRPr/>
          </a:p>
        </p:txBody>
      </p:sp>
      <p:pic>
        <p:nvPicPr>
          <p:cNvPr id="91" name="Google Shape;91;p16"/>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v"/>
              <a:t>11 mot 11 (15-19 år) anfallsspel</a:t>
            </a:r>
            <a:endParaRPr/>
          </a:p>
        </p:txBody>
      </p:sp>
      <p:sp>
        <p:nvSpPr>
          <p:cNvPr id="97" name="Google Shape;97;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Spelarens färdigheter anfallsspel: Driva, passa (kort), </a:t>
            </a:r>
            <a:r>
              <a:rPr lang="sv" b="1"/>
              <a:t>ta emot bollen, perception,</a:t>
            </a:r>
            <a:r>
              <a:rPr lang="sv"/>
              <a:t> vända, utmana, finta, dribbla, passa (långt), nicka, avledande rörelse, nicka, skjuta </a:t>
            </a:r>
            <a:endParaRPr/>
          </a:p>
          <a:p>
            <a:pPr marL="0" lvl="0" indent="0" algn="l" rtl="0">
              <a:spcBef>
                <a:spcPts val="1600"/>
              </a:spcBef>
              <a:spcAft>
                <a:spcPts val="0"/>
              </a:spcAft>
              <a:buNone/>
            </a:pPr>
            <a:r>
              <a:rPr lang="sv"/>
              <a:t>Lagets metoder anfallsspel: </a:t>
            </a:r>
            <a:r>
              <a:rPr lang="sv" b="1"/>
              <a:t>Spelbarhet, spelavstånd, spelbredd, speldjup, uppflyttning, djupledsspel, överlapp, väggspel, avledande rörelse, väggspel, motrörelse</a:t>
            </a:r>
            <a:endParaRPr i="1"/>
          </a:p>
          <a:p>
            <a:pPr marL="0" lvl="0" indent="0" algn="l" rtl="0">
              <a:spcBef>
                <a:spcPts val="1600"/>
              </a:spcBef>
              <a:spcAft>
                <a:spcPts val="1600"/>
              </a:spcAft>
              <a:buNone/>
            </a:pPr>
            <a:endParaRPr/>
          </a:p>
        </p:txBody>
      </p:sp>
      <p:pic>
        <p:nvPicPr>
          <p:cNvPr id="98" name="Google Shape;98;p17"/>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vända, utmana, finta och dribbla</a:t>
            </a:r>
            <a:endParaRPr/>
          </a:p>
        </p:txBody>
      </p:sp>
      <p:sp>
        <p:nvSpPr>
          <p:cNvPr id="104" name="Google Shape;104;p1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När vi tränar på detta, påminn spelarna om att de ska träna på att lyfta blicken, alltså att inte kolla ner på bollen hela tiden samt försöka ha så många tillslag på bollen som möjligt. Träna även på att skydda bollen med kroppen och att ha kroppen mellan bollen och sin motståndare. </a:t>
            </a:r>
            <a:endParaRPr/>
          </a:p>
          <a:p>
            <a:pPr marL="0" lvl="0" indent="0" algn="l" rtl="0">
              <a:spcBef>
                <a:spcPts val="1600"/>
              </a:spcBef>
              <a:spcAft>
                <a:spcPts val="0"/>
              </a:spcAft>
              <a:buNone/>
            </a:pPr>
            <a:r>
              <a:rPr lang="sv"/>
              <a:t>Att spelarna ska kunna växla tempo, tex att när spelaren utmanar en motståndare ska hen göra en tempoväxling tex efter en fint.</a:t>
            </a:r>
            <a:endParaRPr sz="1700"/>
          </a:p>
          <a:p>
            <a:pPr marL="0" lvl="0" indent="0" algn="l" rtl="0">
              <a:spcBef>
                <a:spcPts val="1600"/>
              </a:spcBef>
              <a:spcAft>
                <a:spcPts val="1600"/>
              </a:spcAft>
              <a:buNone/>
            </a:pPr>
            <a:endParaRPr/>
          </a:p>
        </p:txBody>
      </p:sp>
      <p:pic>
        <p:nvPicPr>
          <p:cNvPr id="105" name="Google Shape;105;p18"/>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och vända</a:t>
            </a:r>
            <a:endParaRPr/>
          </a:p>
        </p:txBody>
      </p:sp>
      <p:sp>
        <p:nvSpPr>
          <p:cNvPr id="111" name="Google Shape;111;p19"/>
          <p:cNvSpPr txBox="1">
            <a:spLocks noGrp="1"/>
          </p:cNvSpPr>
          <p:nvPr>
            <p:ph type="body" idx="1"/>
          </p:nvPr>
        </p:nvSpPr>
        <p:spPr>
          <a:xfrm>
            <a:off x="140650" y="1687700"/>
            <a:ext cx="4972800" cy="338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Driva och vända med boll</a:t>
            </a:r>
            <a:endParaRPr sz="1200"/>
          </a:p>
          <a:p>
            <a:pPr marL="0" lvl="0" indent="0" algn="l" rtl="0">
              <a:spcBef>
                <a:spcPts val="1600"/>
              </a:spcBef>
              <a:spcAft>
                <a:spcPts val="0"/>
              </a:spcAft>
              <a:buNone/>
            </a:pPr>
            <a:r>
              <a:rPr lang="sv" sz="1200"/>
              <a:t>Varför: För att kunna driva och vända med bollen i högt tempo och sedan använda i matchspel. </a:t>
            </a:r>
            <a:endParaRPr sz="1200"/>
          </a:p>
          <a:p>
            <a:pPr marL="0" lvl="0" indent="0" algn="l" rtl="0">
              <a:spcBef>
                <a:spcPts val="1600"/>
              </a:spcBef>
              <a:spcAft>
                <a:spcPts val="0"/>
              </a:spcAft>
              <a:buNone/>
            </a:pPr>
            <a:r>
              <a:rPr lang="sv" sz="1200"/>
              <a:t>Hur: Genom att ta många och snabba tillslag på bollen. Öva på att titta upp och inte hela tiden kolla på bollen. Växla tempo under övningen. </a:t>
            </a:r>
            <a:endParaRPr sz="1200"/>
          </a:p>
          <a:p>
            <a:pPr marL="0" lvl="0" indent="0" algn="l" rtl="0">
              <a:spcBef>
                <a:spcPts val="1600"/>
              </a:spcBef>
              <a:spcAft>
                <a:spcPts val="0"/>
              </a:spcAft>
              <a:buNone/>
            </a:pPr>
            <a:r>
              <a:rPr lang="sv" sz="1200"/>
              <a:t>Organisation: Alla spelare som är tillgängliga har varsin boll. Ytan varierar beroende på hur många spelare, förslagsvis 20x20m (minska för att göra svårare).</a:t>
            </a:r>
            <a:endParaRPr sz="1200"/>
          </a:p>
          <a:p>
            <a:pPr marL="0" lvl="0" indent="0" algn="l" rtl="0">
              <a:spcBef>
                <a:spcPts val="1600"/>
              </a:spcBef>
              <a:spcAft>
                <a:spcPts val="0"/>
              </a:spcAft>
              <a:buNone/>
            </a:pPr>
            <a:r>
              <a:rPr lang="sv" sz="1200"/>
              <a:t>Anvisningar: Låt alla spelare driva runt bollen i ytan på olika sätt. Höger, vänster, insida, utsida, sula osv. </a:t>
            </a:r>
            <a:r>
              <a:rPr lang="sv" sz="1000"/>
              <a:t>Stegring på övning: Lägg in olika kommandon, tex 1=sitt på bollen, 2=knä på bollen, 3=fint. Avsluta med att tävla genom att låta spelarna sparka bort varandras bollar tills det är en kvar. </a:t>
            </a:r>
            <a:endParaRPr sz="1200"/>
          </a:p>
          <a:p>
            <a:pPr marL="0" lvl="0" indent="0" algn="l" rtl="0">
              <a:spcBef>
                <a:spcPts val="1600"/>
              </a:spcBef>
              <a:spcAft>
                <a:spcPts val="1600"/>
              </a:spcAft>
              <a:buNone/>
            </a:pPr>
            <a:endParaRPr sz="1200"/>
          </a:p>
        </p:txBody>
      </p:sp>
      <p:pic>
        <p:nvPicPr>
          <p:cNvPr id="112" name="Google Shape;112;p19"/>
          <p:cNvPicPr preferRelativeResize="0"/>
          <p:nvPr/>
        </p:nvPicPr>
        <p:blipFill>
          <a:blip r:embed="rId3">
            <a:alphaModFix/>
          </a:blip>
          <a:stretch>
            <a:fillRect/>
          </a:stretch>
        </p:blipFill>
        <p:spPr>
          <a:xfrm>
            <a:off x="5334375" y="1771825"/>
            <a:ext cx="3556250" cy="2980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vända, täcka, utmana, finta, dribbla, bryta och tackla. </a:t>
            </a:r>
            <a:endParaRPr/>
          </a:p>
        </p:txBody>
      </p:sp>
      <p:sp>
        <p:nvSpPr>
          <p:cNvPr id="118" name="Google Shape;118;p20"/>
          <p:cNvSpPr txBox="1">
            <a:spLocks noGrp="1"/>
          </p:cNvSpPr>
          <p:nvPr>
            <p:ph type="body" idx="1"/>
          </p:nvPr>
        </p:nvSpPr>
        <p:spPr>
          <a:xfrm>
            <a:off x="180825" y="1918775"/>
            <a:ext cx="5103300" cy="30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Vad: Driva, vända, utmana, finta och dribbla,  pressa bryta och tackla. </a:t>
            </a:r>
            <a:endParaRPr sz="1200"/>
          </a:p>
          <a:p>
            <a:pPr marL="0" lvl="0" indent="0" algn="l" rtl="0">
              <a:spcBef>
                <a:spcPts val="1600"/>
              </a:spcBef>
              <a:spcAft>
                <a:spcPts val="0"/>
              </a:spcAft>
              <a:buNone/>
            </a:pPr>
            <a:r>
              <a:rPr lang="sv" sz="1200"/>
              <a:t>Varför: För att kunna driva och vända med bollen i högt tempo samt kunna ta sig förbi sin motståndare. </a:t>
            </a:r>
            <a:endParaRPr sz="1200"/>
          </a:p>
          <a:p>
            <a:pPr marL="0" lvl="0" indent="0" algn="l" rtl="0">
              <a:spcBef>
                <a:spcPts val="1600"/>
              </a:spcBef>
              <a:spcAft>
                <a:spcPts val="0"/>
              </a:spcAft>
              <a:buNone/>
            </a:pPr>
            <a:r>
              <a:rPr lang="sv" sz="1200"/>
              <a:t>Hur: Hur: Skydda bollen med kroppen. Tempoväxling efter fint. Komma in i pressavstånd för att kunna tackla/bryta. </a:t>
            </a:r>
            <a:endParaRPr sz="1200"/>
          </a:p>
          <a:p>
            <a:pPr marL="0" lvl="0" indent="0" algn="l" rtl="0">
              <a:spcBef>
                <a:spcPts val="1600"/>
              </a:spcBef>
              <a:spcAft>
                <a:spcPts val="0"/>
              </a:spcAft>
              <a:buNone/>
            </a:pPr>
            <a:r>
              <a:rPr lang="sv" sz="1200"/>
              <a:t>Organisation: 40x20m. Lägg in 6-8 kon mål i ytan. Dela in spelarna 2 och 2 med en boll. </a:t>
            </a:r>
            <a:endParaRPr sz="1200"/>
          </a:p>
          <a:p>
            <a:pPr marL="0" lvl="0" indent="0" algn="l" rtl="0">
              <a:spcBef>
                <a:spcPts val="1600"/>
              </a:spcBef>
              <a:spcAft>
                <a:spcPts val="1600"/>
              </a:spcAft>
              <a:buNone/>
            </a:pPr>
            <a:r>
              <a:rPr lang="sv" sz="1200"/>
              <a:t>Anvisningar: Spelarna spelar mot varandra i förslagsvis 30-45 sek, upprepa 4-5 ggr (helst byter spelarna så att de spelar mot en ny spelar varje spel). Spelarna får poäng genom att driva igenom kon målen. </a:t>
            </a:r>
            <a:endParaRPr sz="1200"/>
          </a:p>
        </p:txBody>
      </p:sp>
      <p:pic>
        <p:nvPicPr>
          <p:cNvPr id="119" name="Google Shape;119;p20"/>
          <p:cNvPicPr preferRelativeResize="0"/>
          <p:nvPr/>
        </p:nvPicPr>
        <p:blipFill>
          <a:blip r:embed="rId3">
            <a:alphaModFix/>
          </a:blip>
          <a:stretch>
            <a:fillRect/>
          </a:stretch>
        </p:blipFill>
        <p:spPr>
          <a:xfrm>
            <a:off x="5394650" y="1765875"/>
            <a:ext cx="3630712" cy="2838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1900"/>
              <a:t>Spelarens färdigheter: ta emot, passa, driva, vända, finta, dribbla, avsluta, pressa, markera, tackla och bryta.</a:t>
            </a:r>
            <a:endParaRPr sz="2100"/>
          </a:p>
        </p:txBody>
      </p:sp>
      <p:sp>
        <p:nvSpPr>
          <p:cNvPr id="125" name="Google Shape;125;p21"/>
          <p:cNvSpPr txBox="1">
            <a:spLocks noGrp="1"/>
          </p:cNvSpPr>
          <p:nvPr>
            <p:ph type="body" idx="1"/>
          </p:nvPr>
        </p:nvSpPr>
        <p:spPr>
          <a:xfrm>
            <a:off x="70325" y="1758025"/>
            <a:ext cx="5073300" cy="33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100"/>
              <a:t>Vad: Ta emot, passa, driva, vända, finta, dribbla, avsluta, pressa, markera, tackla och bryta. Komma till avslut och göra mål och förhindra och rädda avslut. </a:t>
            </a:r>
            <a:endParaRPr sz="1100"/>
          </a:p>
          <a:p>
            <a:pPr marL="0" lvl="0" indent="0" algn="l" rtl="0">
              <a:spcBef>
                <a:spcPts val="1600"/>
              </a:spcBef>
              <a:spcAft>
                <a:spcPts val="0"/>
              </a:spcAft>
              <a:buNone/>
            </a:pPr>
            <a:r>
              <a:rPr lang="sv" sz="1100"/>
              <a:t>Varför: Träna på 1 mot 1 situationer både i anfallsspel och försvarsspel. </a:t>
            </a:r>
            <a:endParaRPr sz="1100"/>
          </a:p>
          <a:p>
            <a:pPr marL="0" lvl="0" indent="0" algn="l" rtl="0">
              <a:spcBef>
                <a:spcPts val="1600"/>
              </a:spcBef>
              <a:spcAft>
                <a:spcPts val="0"/>
              </a:spcAft>
              <a:buNone/>
            </a:pPr>
            <a:r>
              <a:rPr lang="sv" sz="1100"/>
              <a:t>Hur: Genom att med hög fart ta sig förbi eller kombinera sig förbi motståndare.  Genom att komma in i pressavstånd (en armlängd) för att kunna bryta eller tackla.  </a:t>
            </a:r>
            <a:r>
              <a:rPr lang="sv" sz="1200"/>
              <a:t> </a:t>
            </a:r>
            <a:endParaRPr sz="1200"/>
          </a:p>
          <a:p>
            <a:pPr marL="0" lvl="0" indent="0" algn="l" rtl="0">
              <a:spcBef>
                <a:spcPts val="1600"/>
              </a:spcBef>
              <a:spcAft>
                <a:spcPts val="0"/>
              </a:spcAft>
              <a:buNone/>
            </a:pPr>
            <a:r>
              <a:rPr lang="sv" sz="1200"/>
              <a:t>Organisation: Ställ lika många spelare vid varje stolpe. Lägg bollar vid ena stolpen. </a:t>
            </a:r>
            <a:endParaRPr sz="1200"/>
          </a:p>
          <a:p>
            <a:pPr marL="0" lvl="0" indent="0" algn="l" rtl="0">
              <a:spcBef>
                <a:spcPts val="1600"/>
              </a:spcBef>
              <a:spcAft>
                <a:spcPts val="0"/>
              </a:spcAft>
              <a:buNone/>
            </a:pPr>
            <a:r>
              <a:rPr lang="sv" sz="1200"/>
              <a:t>Anvisningar: Spelat 2v2. Ett lag börjar anfalla, efter avslutat anfall blir anfallarna försvarare och två nya spelare från andra laget börjar anfalla. Utveckla genom att lägga ropa nummer. Utveckla genom att bestämma nummer. Tex ropa 4, då ska 4 spelare från varje lag spela.</a:t>
            </a:r>
            <a:endParaRPr sz="1700"/>
          </a:p>
          <a:p>
            <a:pPr marL="0" lvl="0" indent="0" algn="l" rtl="0">
              <a:spcBef>
                <a:spcPts val="1600"/>
              </a:spcBef>
              <a:spcAft>
                <a:spcPts val="1600"/>
              </a:spcAft>
              <a:buNone/>
            </a:pPr>
            <a:endParaRPr/>
          </a:p>
        </p:txBody>
      </p:sp>
      <p:pic>
        <p:nvPicPr>
          <p:cNvPr id="126" name="Google Shape;126;p21"/>
          <p:cNvPicPr preferRelativeResize="0"/>
          <p:nvPr/>
        </p:nvPicPr>
        <p:blipFill>
          <a:blip r:embed="rId3">
            <a:alphaModFix/>
          </a:blip>
          <a:stretch>
            <a:fillRect/>
          </a:stretch>
        </p:blipFill>
        <p:spPr>
          <a:xfrm>
            <a:off x="5605625" y="2206219"/>
            <a:ext cx="3422826" cy="243900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1889</Words>
  <Application>Microsoft Office PowerPoint</Application>
  <PresentationFormat>Bildspel på skärmen (16:9)</PresentationFormat>
  <Paragraphs>80</Paragraphs>
  <Slides>18</Slides>
  <Notes>18</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18</vt:i4>
      </vt:variant>
    </vt:vector>
  </HeadingPairs>
  <TitlesOfParts>
    <vt:vector size="21" baseType="lpstr">
      <vt:lpstr>Arial</vt:lpstr>
      <vt:lpstr>Roboto</vt:lpstr>
      <vt:lpstr>Material</vt:lpstr>
      <vt:lpstr>Övningsbank 11 mot 11(1)</vt:lpstr>
      <vt:lpstr>Förklaring: </vt:lpstr>
      <vt:lpstr>PowerPoint-presentation</vt:lpstr>
      <vt:lpstr>11 mot 11 (15-19 år) försvarsspel</vt:lpstr>
      <vt:lpstr>11 mot 11 (15-19 år) anfallsspel</vt:lpstr>
      <vt:lpstr>Spelarens färdigheter: driva, vända, utmana, finta och dribbla</vt:lpstr>
      <vt:lpstr>Spelarens färdigheter: driva och vända</vt:lpstr>
      <vt:lpstr>Spelarens färdigheter: driva, vända, täcka, utmana, finta, dribbla, bryta och tackla. </vt:lpstr>
      <vt:lpstr>Spelarens färdigheter: ta emot, passa, driva, vända, finta, dribbla, avsluta, pressa, markera, tackla och bryta.</vt:lpstr>
      <vt:lpstr>Spelarens färdigheter: ta emot, passa och perception.</vt:lpstr>
      <vt:lpstr>Lagets metoder anfallsspel: spelbarhet, spelavstånd, spelbredd och speldjup </vt:lpstr>
      <vt:lpstr>Spelarens färdigheter: ta emot och passa. Lagets metoder: spelbarhet, spelavstånd. </vt:lpstr>
      <vt:lpstr>Spelarens färdigheter: ta emot, passa och perception. Lagets metoder: spelbarhet, spelavstånd. </vt:lpstr>
      <vt:lpstr>Spelarens färdigheter: ta emot, passa och perception. Lagets metoder: spelbarhet, spelavstånd, spelbredd och speldjup. </vt:lpstr>
      <vt:lpstr>Spelarens färdigheter: ta emot, passa och perception. Lagets färdigheter: spelbarhet, spelavstånd, spelbredd, speldjup</vt:lpstr>
      <vt:lpstr>Spelarens färdigheter: skott </vt:lpstr>
      <vt:lpstr>Spelarens färdigheter: skott </vt:lpstr>
      <vt:lpstr>Spelarens Färdigheter: avslut, nick, inlägg, kort och längre passning.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Övningsbank 11 mot 11</dc:title>
  <dc:creator>Monica Jordan</dc:creator>
  <cp:lastModifiedBy>Monica Jordan</cp:lastModifiedBy>
  <cp:revision>3</cp:revision>
  <dcterms:modified xsi:type="dcterms:W3CDTF">2023-11-12T11:21:54Z</dcterms:modified>
</cp:coreProperties>
</file>